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ora" pitchFamily="2" charset="0"/>
      <p:regular r:id="rId14"/>
      <p:bold r:id="rId15"/>
    </p:embeddedFont>
    <p:embeddedFont>
      <p:font typeface="Source Sans Pro" panose="020B05030304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1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345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ShineSquad: Your On-Demand Car Wash Solution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7707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ShineSquad, a revolutionary platform connecting car owners with professional car washers. We are simplifying car washing, making it convenient and accessible for everyone.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56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537" y="2935605"/>
            <a:ext cx="7548443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Expansion and Growth Plans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3537" y="3790117"/>
            <a:ext cx="13283327" cy="2599849"/>
          </a:xfrm>
          <a:prstGeom prst="roundRect">
            <a:avLst>
              <a:gd name="adj" fmla="val 11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1157" y="3797737"/>
            <a:ext cx="13268087" cy="8615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3562" y="3920728"/>
            <a:ext cx="62454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Expansion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415" y="3920728"/>
            <a:ext cx="62454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plan to expand our services to new cities and regions, bringing convenience and quality car washes to a wider audience.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1157" y="4659273"/>
            <a:ext cx="13268087" cy="8615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3562" y="4782264"/>
            <a:ext cx="62454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 Expansion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415" y="4782264"/>
            <a:ext cx="62454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exploring additional services beyond car washes, such as interior detailing, upholstery cleaning, and paint protection.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1157" y="5520809"/>
            <a:ext cx="13268087" cy="8615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3562" y="5643801"/>
            <a:ext cx="62454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Integration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1415" y="5643801"/>
            <a:ext cx="62454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continuously improving our app, adding new features and functionalities to enhance the user experience and streamline operations.</a:t>
            </a:r>
            <a:endParaRPr lang="en-US" sz="15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7" y="6606421"/>
            <a:ext cx="13283327" cy="1045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345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for Choosing ShineSquad!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7707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your trust in our on-demand car washing service. Your satisfaction is our top priority, and we're committed to delivering exceptional results every time.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314" y="655439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Problem: Inconvenient Car Washing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0314" y="2682359"/>
            <a:ext cx="536019" cy="5360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27125" y="2782133"/>
            <a:ext cx="12239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094577" y="2682359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94577" y="3175516"/>
            <a:ext cx="2844760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Finding time to visit a car wash can be challenging, especially with busy schedules.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7582" y="2682359"/>
            <a:ext cx="536019" cy="5360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5223" y="2782133"/>
            <a:ext cx="18061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951845" y="2682359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Availability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1845" y="3175516"/>
            <a:ext cx="2844760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car washes often have long queues and limited hours of operation.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0314" y="5206246"/>
            <a:ext cx="536019" cy="5360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4621" y="5306020"/>
            <a:ext cx="18728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094577" y="5206246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Distance and 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94577" y="6049685"/>
            <a:ext cx="2844760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Finding a reliable car wash in your neighborhood can be inconvenient, especially if you live in a remote area.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7582" y="5206246"/>
            <a:ext cx="536019" cy="5360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4389" y="5306020"/>
            <a:ext cx="18228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951845" y="5206246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Concerns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1845" y="5699403"/>
            <a:ext cx="2844760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 wash prices can be expensive, especially for frequent washes.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968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Doorstep Car Washing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6389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98746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your car washed right at your doorstep, saving you time and effort.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6389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298746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 a wash at your convenience, whenever and wherever you need it.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26449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657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Affordability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6130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competitive prices and transparent pricing, with no hidden fees.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926449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1657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Quality Service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661303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Experienced car washers deliver a professional and thorough clean, leaving your car sparkling.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35794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it Works: Request, Accept, Wash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00018" y="2282428"/>
            <a:ext cx="30480" cy="5311259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335703" y="2768918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864334" y="2533293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057930" y="2626757"/>
            <a:ext cx="11465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42078" y="25054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42078" y="2967276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 a car wash request through the ShineSquad app, specifying your location, car type, and desired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5703" y="4613672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864334" y="4378047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030665" y="4471511"/>
            <a:ext cx="16906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42078" y="435018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Accept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42078" y="4812030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Available car washers in your area will receive your request and can choose to accept it.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5703" y="6458426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4334" y="6222802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27569" y="6316266"/>
            <a:ext cx="17537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42078" y="61949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Wash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42078" y="6656784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assigned car washer will arrive at your doorstep and provide a professional car wash, using quality cleaning materials.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63396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for Car Owners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more long drives or waiting in line at car washes. Get your car cleaned while you go about your day.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a stress-free car wash experience, with service delivered right to your doorstep.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Schedule your wash at your convenience, whether it's early morning, late evening, or even weekends.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5265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for Car Washers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Earning Potential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your own car wash business, set your own hours, and earn competitive rates for your services.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a vast network of potential customers through the ShineSquad platform, expanding your reach.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your working hours and take on as many car wash jobs as you desire, based on your availability.</a:t>
            </a:r>
            <a:endParaRPr lang="en-US" sz="1850" dirty="0"/>
          </a:p>
        </p:txBody>
      </p:sp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98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Options: Cash and UPI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5655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Cash Payments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898827"/>
            <a:ext cx="355473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now, we offer convenient cash payment options, making transactions quick and easy for both parties.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827" y="356556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UPI Payments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898827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We're working on implementing UPI payments to provide a secure and convenient digital payment option in the future.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233" y="69449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the Car Washer Network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33" y="2303740"/>
            <a:ext cx="1089898" cy="1743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6077" y="252162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Onboarding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66077" y="297287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are actively recruiting experienced and professional car washers to join our network, ensuring high-quality services.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233" y="4047530"/>
            <a:ext cx="1089898" cy="17437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6077" y="4265414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66077" y="4716661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provide training sessions to our car washers, focusing on best practices, customer service, and safety procedures.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33" y="5791319"/>
            <a:ext cx="1089898" cy="1743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6077" y="600920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Quality Control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66077" y="646045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maintain stringent quality standards for our car wash services, monitoring customer feedback and performance.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385" y="624126"/>
            <a:ext cx="7555230" cy="133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Marketing and Promotion Strategies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4385" y="2554962"/>
            <a:ext cx="510659" cy="51065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91314" y="2650093"/>
            <a:ext cx="11668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1977" y="2554962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Media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1977" y="3024783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popular social media platforms to reach a wide audience, promote our services, and engage with potential customers.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54962"/>
            <a:ext cx="510659" cy="51065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54654" y="2650093"/>
            <a:ext cx="17216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23059" y="2554962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Partnerships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23059" y="3024783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Collaborating with local businesses, residential communities, and events to spread awareness and offer exclusive deals.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4385" y="5322094"/>
            <a:ext cx="510659" cy="51065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60477" y="5417225"/>
            <a:ext cx="17847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1977" y="5322094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Referral Programs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1977" y="5791914"/>
            <a:ext cx="292655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Encouraging existing customers to refer their friends and family, promoting word-of-mouth marketing.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322094"/>
            <a:ext cx="510659" cy="51065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53940" y="5417225"/>
            <a:ext cx="17371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423059" y="5322094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Advertising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423059" y="5791914"/>
            <a:ext cx="292655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online advertising platforms to reach specific demographics and target potential customers based on their interests.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708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Ashok Kumar Katari</cp:lastModifiedBy>
  <cp:revision>2</cp:revision>
  <dcterms:created xsi:type="dcterms:W3CDTF">2024-10-09T09:44:36Z</dcterms:created>
  <dcterms:modified xsi:type="dcterms:W3CDTF">2024-10-13T06:54:53Z</dcterms:modified>
</cp:coreProperties>
</file>